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2" r:id="rId5"/>
    <p:sldId id="261" r:id="rId6"/>
    <p:sldId id="260" r:id="rId7"/>
    <p:sldId id="266" r:id="rId8"/>
    <p:sldId id="265" r:id="rId9"/>
    <p:sldId id="264" r:id="rId10"/>
    <p:sldId id="263" r:id="rId11"/>
    <p:sldId id="273" r:id="rId12"/>
    <p:sldId id="272" r:id="rId13"/>
    <p:sldId id="271" r:id="rId14"/>
    <p:sldId id="270" r:id="rId15"/>
    <p:sldId id="269" r:id="rId16"/>
    <p:sldId id="268" r:id="rId17"/>
    <p:sldId id="267" r:id="rId18"/>
    <p:sldId id="278" r:id="rId19"/>
    <p:sldId id="277" r:id="rId20"/>
    <p:sldId id="276" r:id="rId21"/>
    <p:sldId id="274" r:id="rId22"/>
    <p:sldId id="283" r:id="rId23"/>
    <p:sldId id="282" r:id="rId24"/>
    <p:sldId id="281" r:id="rId25"/>
    <p:sldId id="280" r:id="rId26"/>
    <p:sldId id="279" r:id="rId27"/>
    <p:sldId id="287" r:id="rId28"/>
    <p:sldId id="286" r:id="rId29"/>
    <p:sldId id="285" r:id="rId30"/>
    <p:sldId id="284" r:id="rId31"/>
    <p:sldId id="259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Gsxqb74X0MHkESyLVPAtYA==" hashData="z8/WgQGiXJITE5gkM/Q3VkqxU6hxuaUT1v+Y8XQB8WoP5Fh5hRDe66aUtUymrnSpBNpjK1xRpdJdDLJVGawEz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0F549-E88B-4A40-8750-712597E4C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65963A-F696-43A2-8A11-D331EA404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A2FDF-7AB6-46B1-9C90-741D7AE3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6C26-E682-4C54-96B7-2005F517A8E9}" type="datetimeFigureOut">
              <a:rPr lang="en-AU" smtClean="0"/>
              <a:t>8/08/2020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74F6F-744F-46B0-8A80-2CA0FB24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32434-4E25-4EB4-BCED-8F65E6178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59865-5F26-4D11-BE4C-6EEEF010E9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591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5BA51-CBCC-4BA0-BFEA-4F54A144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4967D-EDC2-46DE-AE68-0E56864E3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BF0DA-E5CF-4688-AE7B-9553AECEE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6C26-E682-4C54-96B7-2005F517A8E9}" type="datetimeFigureOut">
              <a:rPr lang="en-AU" smtClean="0"/>
              <a:t>8/08/2020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E7B6F-71D5-4BAD-AC7A-FAC10B5A3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4774-56E4-4722-AE10-C5A3AC6AE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59865-5F26-4D11-BE4C-6EEEF010E9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238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46437F-025D-4B0A-ACCA-96C98913B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BC78D-534A-47F6-8D2F-3472A9FE4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8972F-105B-47C1-A6E3-57C4AA443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6C26-E682-4C54-96B7-2005F517A8E9}" type="datetimeFigureOut">
              <a:rPr lang="en-AU" smtClean="0"/>
              <a:t>8/08/2020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C55B1-811F-4493-8FF7-AFE917E3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DB283-9C9E-46B9-AA87-FBAFB842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59865-5F26-4D11-BE4C-6EEEF010E9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613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CB9B9-8899-418E-9B08-67A51DB33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71E4F-31F4-4CB8-A7B3-20F72F86D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291E2-47DF-482C-A941-98A9B2A3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6C26-E682-4C54-96B7-2005F517A8E9}" type="datetimeFigureOut">
              <a:rPr lang="en-AU" smtClean="0"/>
              <a:t>8/08/2020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7620B-FCD5-4A49-87D8-CF63D6C3C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4C6C9-F9EE-4D24-A216-EAA47BB6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59865-5F26-4D11-BE4C-6EEEF010E9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330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892F-8979-4483-8193-76FDAE2A0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C6126-226E-485D-B932-12C37DAFD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35F74-C28B-4362-BB5A-BD075866B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6C26-E682-4C54-96B7-2005F517A8E9}" type="datetimeFigureOut">
              <a:rPr lang="en-AU" smtClean="0"/>
              <a:t>8/08/2020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9B85B-687D-4BAA-8C21-9D425212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4B31C-8FA7-4C77-8396-55BAE281D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59865-5F26-4D11-BE4C-6EEEF010E9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393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CEC72-E6B2-40AC-B674-0C13C0E11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E775F-D303-4306-A68E-14BDE6F98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5860D-497A-4067-9F76-083649A02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42EAC-A0E8-470B-9E00-7A1D53E75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6C26-E682-4C54-96B7-2005F517A8E9}" type="datetimeFigureOut">
              <a:rPr lang="en-AU" smtClean="0"/>
              <a:t>8/08/2020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61F13-C4ED-4D6F-BBEC-CD189A11B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9E2A6-343A-4515-B8BD-A09824AF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59865-5F26-4D11-BE4C-6EEEF010E9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316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80925-3283-4752-84B6-E422B60B7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ED30E-62A3-49E8-9569-828ECF371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96763-6AA6-48DE-97F6-21505DE30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562D85-5103-4AEB-9AB6-C4718C8FC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B9611-3612-47F9-87A6-797E60902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D5A357-6BC2-413B-8F79-48BB8066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6C26-E682-4C54-96B7-2005F517A8E9}" type="datetimeFigureOut">
              <a:rPr lang="en-AU" smtClean="0"/>
              <a:t>8/08/2020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5B0017-1326-4D5B-A44C-845494BE7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3D81DB-C537-44B8-BCFD-BF59D094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59865-5F26-4D11-BE4C-6EEEF010E9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405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4758-BD7D-40E6-A496-94BCA23A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959C81-B6ED-49BE-A3F5-AA0C1A0C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6C26-E682-4C54-96B7-2005F517A8E9}" type="datetimeFigureOut">
              <a:rPr lang="en-AU" smtClean="0"/>
              <a:t>8/08/2020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A688F-760B-4E7B-B56B-16638415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57D8AA-D7D9-40EB-A965-358B77535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59865-5F26-4D11-BE4C-6EEEF010E9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302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C002B7-0F28-4CB6-B368-C1FEAD211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6C26-E682-4C54-96B7-2005F517A8E9}" type="datetimeFigureOut">
              <a:rPr lang="en-AU" smtClean="0"/>
              <a:t>8/08/2020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E43BFB-1F1A-4A91-9845-89DA790F1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01B16-6E56-4168-896E-39B19172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59865-5F26-4D11-BE4C-6EEEF010E9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360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FD42-84DE-4E75-B7A9-86E2E2C4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B2C66-7098-4F7A-B591-96520C0C1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1A1E7-9733-4C5E-AA44-329805652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A0428-F8E2-4696-82FE-7D1D5B1F3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6C26-E682-4C54-96B7-2005F517A8E9}" type="datetimeFigureOut">
              <a:rPr lang="en-AU" smtClean="0"/>
              <a:t>8/08/2020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3403A-9DAE-47E2-BD50-0FC51623F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2D737-D490-45C7-965E-05BC615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59865-5F26-4D11-BE4C-6EEEF010E9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2342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8000-419F-47CA-B243-A27CF069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7D23F-0940-421C-B229-36F1A132D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9AB68-4F69-4BF9-873B-B3AA09A01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3E67F-DDEF-4E33-9316-0BC30CDB2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26C26-E682-4C54-96B7-2005F517A8E9}" type="datetimeFigureOut">
              <a:rPr lang="en-AU" smtClean="0"/>
              <a:t>8/08/2020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28D4B-6FC0-4760-B7BC-BE2D0138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3F9BD-070E-4041-BE72-EA59EBB4D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59865-5F26-4D11-BE4C-6EEEF010E9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022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E3A37F-9BB4-4204-BD86-9C99B5D7E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684B1-12B5-4E95-813F-EF96402B9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1A90A-941B-4027-9A3D-9427CA938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26C26-E682-4C54-96B7-2005F517A8E9}" type="datetimeFigureOut">
              <a:rPr lang="en-AU" smtClean="0"/>
              <a:t>8/08/2020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B120A-4E03-41CF-BFBD-F81272517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7A7F-110F-41E7-96E3-B04621657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59865-5F26-4D11-BE4C-6EEEF010E9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347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uniform posing for a photo&#10;&#10;Description automatically generated">
            <a:extLst>
              <a:ext uri="{FF2B5EF4-FFF2-40B4-BE49-F238E27FC236}">
                <a16:creationId xmlns:a16="http://schemas.microsoft.com/office/drawing/2014/main" id="{87B0EA77-ECF9-4021-A310-06496C65D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 r="-1" b="14219"/>
          <a:stretch/>
        </p:blipFill>
        <p:spPr>
          <a:xfrm>
            <a:off x="0" y="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965166-47C9-49FA-9614-EA90D9AC0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"/>
            <a:ext cx="12188929" cy="1926454"/>
          </a:xfrm>
        </p:spPr>
        <p:txBody>
          <a:bodyPr>
            <a:normAutofit fontScale="90000"/>
          </a:bodyPr>
          <a:lstStyle/>
          <a:p>
            <a:pPr algn="ctr"/>
            <a:r>
              <a:rPr lang="en-AU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Officer Training Unit Scheyville</a:t>
            </a:r>
            <a:br>
              <a:rPr lang="en-AU" sz="4400" dirty="0"/>
            </a:br>
            <a:br>
              <a:rPr lang="en-AU" sz="4400" dirty="0"/>
            </a:br>
            <a:endParaRPr lang="en-AU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124CC-54A3-4E67-98D0-F150F94DE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02493"/>
            <a:ext cx="9144000" cy="332912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AU" sz="4300" b="1" dirty="0"/>
              <a:t>Graduation Church Parade Class 1/71</a:t>
            </a:r>
          </a:p>
          <a:p>
            <a:pPr algn="ctr"/>
            <a:r>
              <a:rPr lang="en-AU" sz="4300" b="1" dirty="0"/>
              <a:t>11 July 1971</a:t>
            </a:r>
          </a:p>
          <a:p>
            <a:pPr algn="ctr"/>
            <a:endParaRPr lang="en-AU" sz="3200" b="1" dirty="0"/>
          </a:p>
          <a:p>
            <a:pPr algn="ctr"/>
            <a:endParaRPr lang="en-AU" sz="3200" b="1" dirty="0"/>
          </a:p>
          <a:p>
            <a:pPr algn="ctr"/>
            <a:endParaRPr lang="en-AU" sz="3200" b="1" dirty="0"/>
          </a:p>
          <a:p>
            <a:pPr algn="ctr"/>
            <a:endParaRPr lang="en-AU" sz="3200" b="1" dirty="0"/>
          </a:p>
          <a:p>
            <a:pPr algn="ctr"/>
            <a:r>
              <a:rPr lang="en-AU" sz="3200" b="1" dirty="0">
                <a:solidFill>
                  <a:srgbClr val="C00000"/>
                </a:solidFill>
              </a:rPr>
              <a:t>The Freeman Collection</a:t>
            </a:r>
          </a:p>
        </p:txBody>
      </p:sp>
    </p:spTree>
    <p:extLst>
      <p:ext uri="{BB962C8B-B14F-4D97-AF65-F5344CB8AC3E}">
        <p14:creationId xmlns:p14="http://schemas.microsoft.com/office/powerpoint/2010/main" val="293386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12053"/>
          </a:xfrm>
        </p:spPr>
        <p:txBody>
          <a:bodyPr/>
          <a:lstStyle/>
          <a:p>
            <a:r>
              <a:rPr lang="en-AU" b="1" dirty="0"/>
              <a:t>Following Inspection of Parade VIP Inspects the Band</a:t>
            </a:r>
          </a:p>
        </p:txBody>
      </p:sp>
      <p:pic>
        <p:nvPicPr>
          <p:cNvPr id="6" name="Picture 5" descr="A group of people standing next to a line&#10;&#10;Description automatically generated">
            <a:extLst>
              <a:ext uri="{FF2B5EF4-FFF2-40B4-BE49-F238E27FC236}">
                <a16:creationId xmlns:a16="http://schemas.microsoft.com/office/drawing/2014/main" id="{32C2FB96-F5DE-49E4-AE8C-12112E0EB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30829"/>
          <a:stretch/>
        </p:blipFill>
        <p:spPr>
          <a:xfrm>
            <a:off x="1" y="1012054"/>
            <a:ext cx="12192000" cy="59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21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8686"/>
          </a:xfrm>
        </p:spPr>
        <p:txBody>
          <a:bodyPr>
            <a:normAutofit/>
          </a:bodyPr>
          <a:lstStyle/>
          <a:p>
            <a:pPr algn="ctr"/>
            <a:r>
              <a:rPr lang="en-AU" sz="4000" b="1" dirty="0"/>
              <a:t>Parade Marches Past in Slow Time – Senior Class Leading</a:t>
            </a:r>
          </a:p>
        </p:txBody>
      </p:sp>
      <p:pic>
        <p:nvPicPr>
          <p:cNvPr id="4" name="Picture 3" descr="A group of people walking on a road&#10;&#10;Description automatically generated">
            <a:extLst>
              <a:ext uri="{FF2B5EF4-FFF2-40B4-BE49-F238E27FC236}">
                <a16:creationId xmlns:a16="http://schemas.microsoft.com/office/drawing/2014/main" id="{B1405542-1212-429B-BC78-1DCEC6AC9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b="6765"/>
          <a:stretch/>
        </p:blipFill>
        <p:spPr>
          <a:xfrm>
            <a:off x="0" y="1038686"/>
            <a:ext cx="12192000" cy="581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60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0011"/>
          </a:xfrm>
        </p:spPr>
        <p:txBody>
          <a:bodyPr/>
          <a:lstStyle/>
          <a:p>
            <a:pPr algn="ctr"/>
            <a:r>
              <a:rPr lang="en-AU" b="1" dirty="0"/>
              <a:t>Battalion Sergeant Major SUO D’Arcy Leads Parade</a:t>
            </a:r>
          </a:p>
        </p:txBody>
      </p:sp>
      <p:pic>
        <p:nvPicPr>
          <p:cNvPr id="4" name="Picture 3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4BA967F3-1821-4C83-BB02-73A8B3D05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6" b="15309"/>
          <a:stretch/>
        </p:blipFill>
        <p:spPr>
          <a:xfrm>
            <a:off x="1" y="870012"/>
            <a:ext cx="12192000" cy="598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17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32154"/>
          </a:xfrm>
        </p:spPr>
        <p:txBody>
          <a:bodyPr/>
          <a:lstStyle/>
          <a:p>
            <a:pPr algn="ctr"/>
            <a:r>
              <a:rPr lang="en-AU" b="1" dirty="0"/>
              <a:t>Number 1 Guard led by UO Rutter of Blamey Coy</a:t>
            </a:r>
          </a:p>
        </p:txBody>
      </p:sp>
      <p:pic>
        <p:nvPicPr>
          <p:cNvPr id="4" name="Picture 3" descr="A large crowd of people&#10;&#10;Description automatically generated">
            <a:extLst>
              <a:ext uri="{FF2B5EF4-FFF2-40B4-BE49-F238E27FC236}">
                <a16:creationId xmlns:a16="http://schemas.microsoft.com/office/drawing/2014/main" id="{3CF2121B-7D11-4B85-A4B0-61000CC0F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b="4308"/>
          <a:stretch/>
        </p:blipFill>
        <p:spPr>
          <a:xfrm>
            <a:off x="1" y="932155"/>
            <a:ext cx="12192000" cy="592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10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87766"/>
          </a:xfrm>
        </p:spPr>
        <p:txBody>
          <a:bodyPr/>
          <a:lstStyle/>
          <a:p>
            <a:pPr algn="ctr"/>
            <a:r>
              <a:rPr lang="en-AU" b="1" dirty="0"/>
              <a:t>Number 3 Guard led by UO </a:t>
            </a:r>
            <a:r>
              <a:rPr lang="en-AU" b="1" dirty="0" err="1"/>
              <a:t>Chessell</a:t>
            </a:r>
            <a:r>
              <a:rPr lang="en-AU" b="1" dirty="0"/>
              <a:t> of Chauvel Coy</a:t>
            </a:r>
            <a:endParaRPr lang="en-AU" dirty="0"/>
          </a:p>
        </p:txBody>
      </p:sp>
      <p:pic>
        <p:nvPicPr>
          <p:cNvPr id="4" name="Picture 3" descr="A picture containing outdoor, road, people, motorcycle&#10;&#10;Description automatically generated">
            <a:extLst>
              <a:ext uri="{FF2B5EF4-FFF2-40B4-BE49-F238E27FC236}">
                <a16:creationId xmlns:a16="http://schemas.microsoft.com/office/drawing/2014/main" id="{1604CEBB-6BF7-4646-89D6-5C84298139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2"/>
          <a:stretch/>
        </p:blipFill>
        <p:spPr>
          <a:xfrm>
            <a:off x="0" y="887767"/>
            <a:ext cx="12192001" cy="597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19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33995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GG Banner Party UO </a:t>
            </a:r>
            <a:r>
              <a:rPr lang="en-AU" b="1" dirty="0" err="1"/>
              <a:t>Mychajlyk</a:t>
            </a:r>
            <a:r>
              <a:rPr lang="en-AU" b="1" dirty="0"/>
              <a:t> </a:t>
            </a:r>
            <a:br>
              <a:rPr lang="en-AU" b="1" dirty="0"/>
            </a:br>
            <a:r>
              <a:rPr lang="en-AU" b="1" dirty="0"/>
              <a:t>&amp; No 4 Guard Led by UO McCallum</a:t>
            </a:r>
          </a:p>
        </p:txBody>
      </p:sp>
      <p:pic>
        <p:nvPicPr>
          <p:cNvPr id="4" name="Picture 3" descr="A group of people on a boat in the water&#10;&#10;Description automatically generated">
            <a:extLst>
              <a:ext uri="{FF2B5EF4-FFF2-40B4-BE49-F238E27FC236}">
                <a16:creationId xmlns:a16="http://schemas.microsoft.com/office/drawing/2014/main" id="{04232584-6C51-469E-A1A1-72B7AB450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t="32482"/>
          <a:stretch/>
        </p:blipFill>
        <p:spPr>
          <a:xfrm>
            <a:off x="0" y="1233996"/>
            <a:ext cx="12192000" cy="562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3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62974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Number 5 &amp; 6 Guards led by </a:t>
            </a:r>
            <a:br>
              <a:rPr lang="it-IT" b="1" dirty="0"/>
            </a:br>
            <a:r>
              <a:rPr lang="it-IT" b="1" dirty="0"/>
              <a:t>Col Sgts Kuhl (Bridges Coy) &amp; Col Sgt Kesby (Monash Coy)</a:t>
            </a:r>
            <a:endParaRPr lang="en-AU" b="1" dirty="0"/>
          </a:p>
        </p:txBody>
      </p:sp>
      <p:pic>
        <p:nvPicPr>
          <p:cNvPr id="4" name="Picture 3" descr="A picture containing outdoor, road, grass, water&#10;&#10;Description automatically generated">
            <a:extLst>
              <a:ext uri="{FF2B5EF4-FFF2-40B4-BE49-F238E27FC236}">
                <a16:creationId xmlns:a16="http://schemas.microsoft.com/office/drawing/2014/main" id="{AE96DD94-8A5D-4849-A1D2-A5076B5B9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2" b="10010"/>
          <a:stretch/>
        </p:blipFill>
        <p:spPr>
          <a:xfrm>
            <a:off x="0" y="1162975"/>
            <a:ext cx="12192000" cy="569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08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group of people walking in the water&#10;&#10;Description automatically generated">
            <a:extLst>
              <a:ext uri="{FF2B5EF4-FFF2-40B4-BE49-F238E27FC236}">
                <a16:creationId xmlns:a16="http://schemas.microsoft.com/office/drawing/2014/main" id="{8682D003-CB31-4186-8665-470867EAE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15548" r="-1"/>
          <a:stretch/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92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1133"/>
          </a:xfrm>
        </p:spPr>
        <p:txBody>
          <a:bodyPr/>
          <a:lstStyle/>
          <a:p>
            <a:pPr algn="ctr"/>
            <a:r>
              <a:rPr lang="en-AU" b="1" dirty="0"/>
              <a:t>Quick March </a:t>
            </a:r>
          </a:p>
        </p:txBody>
      </p:sp>
      <p:pic>
        <p:nvPicPr>
          <p:cNvPr id="4" name="Picture 3" descr="A picture containing outdoor, water, group, people&#10;&#10;Description automatically generated">
            <a:extLst>
              <a:ext uri="{FF2B5EF4-FFF2-40B4-BE49-F238E27FC236}">
                <a16:creationId xmlns:a16="http://schemas.microsoft.com/office/drawing/2014/main" id="{15E548F9-B280-4DB1-A820-AD87F114F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 b="7778"/>
          <a:stretch/>
        </p:blipFill>
        <p:spPr>
          <a:xfrm>
            <a:off x="-16187" y="861134"/>
            <a:ext cx="12208187" cy="606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68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7665"/>
          </a:xfrm>
        </p:spPr>
        <p:txBody>
          <a:bodyPr/>
          <a:lstStyle/>
          <a:p>
            <a:pPr algn="ctr"/>
            <a:r>
              <a:rPr lang="en-AU" b="1" dirty="0"/>
              <a:t>No 2 Guard Led By UO Tucker of Bridges Company</a:t>
            </a:r>
          </a:p>
        </p:txBody>
      </p:sp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2A8B3F59-3102-4780-8026-5F8884C6E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9" b="9256"/>
          <a:stretch/>
        </p:blipFill>
        <p:spPr>
          <a:xfrm>
            <a:off x="1" y="967666"/>
            <a:ext cx="12192000" cy="58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970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2D5C4-D4AF-4007-89A0-6B04B9DAE8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899" y="216839"/>
            <a:ext cx="12192000" cy="2721669"/>
          </a:xfrm>
        </p:spPr>
        <p:txBody>
          <a:bodyPr>
            <a:normAutofit fontScale="90000"/>
          </a:bodyPr>
          <a:lstStyle/>
          <a:p>
            <a:r>
              <a:rPr lang="en-AU" sz="4800" b="1" dirty="0">
                <a:latin typeface="Arial Narrow" panose="020B0606020202030204" pitchFamily="34" charset="0"/>
              </a:rPr>
              <a:t>OFFICER TRAINING UNIT SCHEYVILLE</a:t>
            </a:r>
            <a:br>
              <a:rPr lang="en-AU" sz="4800" b="1" dirty="0">
                <a:latin typeface="Arial Narrow" panose="020B0606020202030204" pitchFamily="34" charset="0"/>
              </a:rPr>
            </a:br>
            <a:br>
              <a:rPr lang="en-AU" sz="4800" b="1" dirty="0">
                <a:latin typeface="Arial Narrow" panose="020B0606020202030204" pitchFamily="34" charset="0"/>
              </a:rPr>
            </a:br>
            <a:br>
              <a:rPr lang="en-AU" sz="4800" b="1" dirty="0">
                <a:latin typeface="Arial Narrow" panose="020B0606020202030204" pitchFamily="34" charset="0"/>
              </a:rPr>
            </a:br>
            <a:br>
              <a:rPr lang="en-AU" sz="4800" b="1" dirty="0">
                <a:latin typeface="Arial Narrow" panose="020B0606020202030204" pitchFamily="34" charset="0"/>
              </a:rPr>
            </a:br>
            <a:r>
              <a:rPr lang="en-AU" sz="4800" b="1" dirty="0">
                <a:latin typeface="Arial Narrow" panose="020B0606020202030204" pitchFamily="34" charset="0"/>
              </a:rPr>
              <a:t>GRADUATION CHURCH PARADE </a:t>
            </a:r>
            <a:br>
              <a:rPr lang="en-AU" sz="4800" b="1" dirty="0">
                <a:latin typeface="Arial Narrow" panose="020B0606020202030204" pitchFamily="34" charset="0"/>
              </a:rPr>
            </a:br>
            <a:r>
              <a:rPr lang="en-AU" sz="4800" b="1" dirty="0">
                <a:latin typeface="Arial Narrow" panose="020B0606020202030204" pitchFamily="34" charset="0"/>
              </a:rPr>
              <a:t>CLASS 1/71 - 11 JULY 1971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E3F03-C286-4300-ABC9-D3E3D8DFBE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Marched In 144</a:t>
            </a:r>
          </a:p>
          <a:p>
            <a:r>
              <a:rPr lang="en-AU" dirty="0"/>
              <a:t>1 Repeated from Class 4/70</a:t>
            </a:r>
          </a:p>
          <a:p>
            <a:r>
              <a:rPr lang="en-AU" dirty="0"/>
              <a:t>Graduated 104 (103 &amp; 1 Repeat)</a:t>
            </a:r>
          </a:p>
          <a:p>
            <a:r>
              <a:rPr lang="en-AU" dirty="0"/>
              <a:t>7 Repeated &amp; Graduated with Class 2/71</a:t>
            </a:r>
          </a:p>
        </p:txBody>
      </p:sp>
    </p:spTree>
    <p:extLst>
      <p:ext uri="{BB962C8B-B14F-4D97-AF65-F5344CB8AC3E}">
        <p14:creationId xmlns:p14="http://schemas.microsoft.com/office/powerpoint/2010/main" val="194961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group of people lined up in a row&#10;&#10;Description automatically generated">
            <a:extLst>
              <a:ext uri="{FF2B5EF4-FFF2-40B4-BE49-F238E27FC236}">
                <a16:creationId xmlns:a16="http://schemas.microsoft.com/office/drawing/2014/main" id="{331DE8FF-AB7A-44C6-8D32-F4AB3D53F0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41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picture containing outdoor, road, group, racing&#10;&#10;Description automatically generated">
            <a:extLst>
              <a:ext uri="{FF2B5EF4-FFF2-40B4-BE49-F238E27FC236}">
                <a16:creationId xmlns:a16="http://schemas.microsoft.com/office/drawing/2014/main" id="{236F0101-0F94-4B1B-8097-F2F96AF32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182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18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group of people walking in the snow&#10;&#10;Description automatically generated">
            <a:extLst>
              <a:ext uri="{FF2B5EF4-FFF2-40B4-BE49-F238E27FC236}">
                <a16:creationId xmlns:a16="http://schemas.microsoft.com/office/drawing/2014/main" id="{18F45095-06C2-471B-86FA-20279CD29C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t="19475" r="2" b="993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69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group of people in the water&#10;&#10;Description automatically generated">
            <a:extLst>
              <a:ext uri="{FF2B5EF4-FFF2-40B4-BE49-F238E27FC236}">
                <a16:creationId xmlns:a16="http://schemas.microsoft.com/office/drawing/2014/main" id="{E9EE7BB0-7EDB-4925-B296-93D8E6888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97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group of people in the water&#10;&#10;Description automatically generated">
            <a:extLst>
              <a:ext uri="{FF2B5EF4-FFF2-40B4-BE49-F238E27FC236}">
                <a16:creationId xmlns:a16="http://schemas.microsoft.com/office/drawing/2014/main" id="{9CC54729-D2A6-408D-BBC9-E6C1BB6B9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23516" r="92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49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group of people standing next to a river&#10;&#10;Description automatically generated">
            <a:extLst>
              <a:ext uri="{FF2B5EF4-FFF2-40B4-BE49-F238E27FC236}">
                <a16:creationId xmlns:a16="http://schemas.microsoft.com/office/drawing/2014/main" id="{4A356C8D-BCEE-4060-B36C-152BC29949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" t="14306"/>
          <a:stretch/>
        </p:blipFill>
        <p:spPr>
          <a:xfrm>
            <a:off x="-71022" y="-94370"/>
            <a:ext cx="12263021" cy="695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76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group of people walking down a road&#10;&#10;Description automatically generated">
            <a:extLst>
              <a:ext uri="{FF2B5EF4-FFF2-40B4-BE49-F238E27FC236}">
                <a16:creationId xmlns:a16="http://schemas.microsoft.com/office/drawing/2014/main" id="{05030DE3-41AB-4A95-A406-8BA3960F4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t="11676" b="402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24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body of water&#10;&#10;Description automatically generated">
            <a:extLst>
              <a:ext uri="{FF2B5EF4-FFF2-40B4-BE49-F238E27FC236}">
                <a16:creationId xmlns:a16="http://schemas.microsoft.com/office/drawing/2014/main" id="{8F8EF0D4-3F20-4F4B-AE33-44FE219BE0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8195" r="-1"/>
          <a:stretch/>
        </p:blipFill>
        <p:spPr>
          <a:xfrm>
            <a:off x="0" y="14057"/>
            <a:ext cx="12258675" cy="68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76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large body of water&#10;&#10;Description automatically generated">
            <a:extLst>
              <a:ext uri="{FF2B5EF4-FFF2-40B4-BE49-F238E27FC236}">
                <a16:creationId xmlns:a16="http://schemas.microsoft.com/office/drawing/2014/main" id="{6D7360B0-955C-435F-8F39-6A900DCBA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3" b="15139"/>
          <a:stretch/>
        </p:blipFill>
        <p:spPr>
          <a:xfrm>
            <a:off x="-1" y="0"/>
            <a:ext cx="12251348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62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large body of water&#10;&#10;Description automatically generated">
            <a:extLst>
              <a:ext uri="{FF2B5EF4-FFF2-40B4-BE49-F238E27FC236}">
                <a16:creationId xmlns:a16="http://schemas.microsoft.com/office/drawing/2014/main" id="{56CC54F6-F72B-4DD5-BD80-764A750CF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6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31884-CDE2-4580-A0E8-1A4102E2E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83" y="154558"/>
            <a:ext cx="11913833" cy="1114949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/>
              <a:t>March On - Band, followed by Senior (Graduating ) Class &amp; Junior Class and Markers</a:t>
            </a:r>
          </a:p>
        </p:txBody>
      </p:sp>
      <p:pic>
        <p:nvPicPr>
          <p:cNvPr id="5" name="Content Placeholder 4" descr="A bench next to a body of water&#10;&#10;Description automatically generated">
            <a:extLst>
              <a:ext uri="{FF2B5EF4-FFF2-40B4-BE49-F238E27FC236}">
                <a16:creationId xmlns:a16="http://schemas.microsoft.com/office/drawing/2014/main" id="{A855D8FF-FF44-441C-8C55-95FF8EEE0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8" b="7047"/>
          <a:stretch/>
        </p:blipFill>
        <p:spPr>
          <a:xfrm>
            <a:off x="-22447" y="1269507"/>
            <a:ext cx="12214448" cy="5588494"/>
          </a:xfrm>
        </p:spPr>
      </p:pic>
    </p:spTree>
    <p:extLst>
      <p:ext uri="{BB962C8B-B14F-4D97-AF65-F5344CB8AC3E}">
        <p14:creationId xmlns:p14="http://schemas.microsoft.com/office/powerpoint/2010/main" val="2660394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38224"/>
          </a:xfrm>
        </p:spPr>
        <p:txBody>
          <a:bodyPr>
            <a:normAutofit/>
          </a:bodyPr>
          <a:lstStyle/>
          <a:p>
            <a:pPr algn="ctr"/>
            <a:r>
              <a:rPr lang="en-AU" b="1" dirty="0"/>
              <a:t>General Salute Following Advance in Review Order</a:t>
            </a:r>
          </a:p>
        </p:txBody>
      </p:sp>
      <p:pic>
        <p:nvPicPr>
          <p:cNvPr id="4" name="Picture 3" descr="A picture containing outdoor, snow, water, lot&#10;&#10;Description automatically generated">
            <a:extLst>
              <a:ext uri="{FF2B5EF4-FFF2-40B4-BE49-F238E27FC236}">
                <a16:creationId xmlns:a16="http://schemas.microsoft.com/office/drawing/2014/main" id="{48C2ABE0-3D16-4DE3-9201-F63614E54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5"/>
          <a:stretch/>
        </p:blipFill>
        <p:spPr>
          <a:xfrm>
            <a:off x="0" y="1038225"/>
            <a:ext cx="121920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09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1134"/>
          </a:xfrm>
        </p:spPr>
        <p:txBody>
          <a:bodyPr/>
          <a:lstStyle/>
          <a:p>
            <a:pPr algn="ctr"/>
            <a:r>
              <a:rPr lang="en-AU" b="1" dirty="0"/>
              <a:t>Governor-General’s Banner Party Marches Off</a:t>
            </a:r>
          </a:p>
        </p:txBody>
      </p:sp>
      <p:pic>
        <p:nvPicPr>
          <p:cNvPr id="4" name="Picture 3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5317632E-1B9F-48EF-B917-E99B27793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8355"/>
          <a:stretch/>
        </p:blipFill>
        <p:spPr>
          <a:xfrm>
            <a:off x="1" y="694630"/>
            <a:ext cx="12192000" cy="616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62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3F8C-57B8-4F8B-B487-6A0C9B110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 </a:t>
            </a:r>
            <a:r>
              <a:rPr lang="en-AU"/>
              <a:t>cbzcgvdr</a:t>
            </a:r>
          </a:p>
        </p:txBody>
      </p:sp>
    </p:spTree>
    <p:extLst>
      <p:ext uri="{BB962C8B-B14F-4D97-AF65-F5344CB8AC3E}">
        <p14:creationId xmlns:p14="http://schemas.microsoft.com/office/powerpoint/2010/main" val="51171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group of people walking on a road&#10;&#10;Description automatically generated">
            <a:extLst>
              <a:ext uri="{FF2B5EF4-FFF2-40B4-BE49-F238E27FC236}">
                <a16:creationId xmlns:a16="http://schemas.microsoft.com/office/drawing/2014/main" id="{A6D71CDB-2CD7-447C-81B1-DA2F1283B2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1" b="14839"/>
          <a:stretch/>
        </p:blipFill>
        <p:spPr>
          <a:xfrm>
            <a:off x="0" y="-417131"/>
            <a:ext cx="12192000" cy="727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84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A group of people standing next to a body of water&#10;&#10;Description automatically generated">
            <a:extLst>
              <a:ext uri="{FF2B5EF4-FFF2-40B4-BE49-F238E27FC236}">
                <a16:creationId xmlns:a16="http://schemas.microsoft.com/office/drawing/2014/main" id="{1EA9FA2D-8F56-4079-9F11-F48BED43F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 b="2638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95374"/>
          </a:xfrm>
        </p:spPr>
        <p:txBody>
          <a:bodyPr/>
          <a:lstStyle/>
          <a:p>
            <a:pPr algn="ctr"/>
            <a:r>
              <a:rPr lang="en-AU" b="1" dirty="0"/>
              <a:t>Parade Awaits Governor-General’s Banner Party</a:t>
            </a:r>
          </a:p>
        </p:txBody>
      </p:sp>
      <p:pic>
        <p:nvPicPr>
          <p:cNvPr id="4" name="Picture 3" descr="A large body of water&#10;&#10;Description automatically generated">
            <a:extLst>
              <a:ext uri="{FF2B5EF4-FFF2-40B4-BE49-F238E27FC236}">
                <a16:creationId xmlns:a16="http://schemas.microsoft.com/office/drawing/2014/main" id="{A65C544D-7C25-4C8A-AB95-DA90482D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" b="15972"/>
          <a:stretch/>
        </p:blipFill>
        <p:spPr>
          <a:xfrm>
            <a:off x="0" y="1058893"/>
            <a:ext cx="12192000" cy="57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06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18585"/>
          </a:xfrm>
        </p:spPr>
        <p:txBody>
          <a:bodyPr/>
          <a:lstStyle/>
          <a:p>
            <a:pPr algn="ctr"/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Governor-General’s Banner Party turns into Position</a:t>
            </a:r>
            <a:endParaRPr lang="en-AU" b="1" dirty="0"/>
          </a:p>
        </p:txBody>
      </p:sp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39D6244D-D1C7-4F4B-BE05-3D5024FED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r="1293" b="26442"/>
          <a:stretch/>
        </p:blipFill>
        <p:spPr>
          <a:xfrm>
            <a:off x="-1" y="1077510"/>
            <a:ext cx="12191999" cy="57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9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56442"/>
          </a:xfrm>
        </p:spPr>
        <p:txBody>
          <a:bodyPr/>
          <a:lstStyle/>
          <a:p>
            <a:pPr algn="ctr"/>
            <a:r>
              <a:rPr kumimoji="0" lang="en-A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Governor-General’s Banner Party in Position</a:t>
            </a:r>
            <a:endParaRPr lang="en-AU" dirty="0"/>
          </a:p>
        </p:txBody>
      </p:sp>
      <p:pic>
        <p:nvPicPr>
          <p:cNvPr id="4" name="Picture 3" descr="A picture containing outdoor, water, boat, lake&#10;&#10;Description automatically generated">
            <a:extLst>
              <a:ext uri="{FF2B5EF4-FFF2-40B4-BE49-F238E27FC236}">
                <a16:creationId xmlns:a16="http://schemas.microsoft.com/office/drawing/2014/main" id="{C9D935E5-6BE6-47CB-B1E5-4D7D38227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r="1907" b="15232"/>
          <a:stretch/>
        </p:blipFill>
        <p:spPr>
          <a:xfrm>
            <a:off x="0" y="1056443"/>
            <a:ext cx="12192000" cy="580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8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50EA-CE83-4AC4-8C04-A7DDE4E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65319"/>
          </a:xfrm>
        </p:spPr>
        <p:txBody>
          <a:bodyPr/>
          <a:lstStyle/>
          <a:p>
            <a:pPr algn="ctr"/>
            <a:r>
              <a:rPr lang="en-AU" b="1" dirty="0"/>
              <a:t>VIPs Arrive &amp; Receive a General Salute</a:t>
            </a:r>
          </a:p>
        </p:txBody>
      </p:sp>
      <p:pic>
        <p:nvPicPr>
          <p:cNvPr id="4" name="Picture 3" descr="A group of people sitting on a bench next to a body of water&#10;&#10;Description automatically generated">
            <a:extLst>
              <a:ext uri="{FF2B5EF4-FFF2-40B4-BE49-F238E27FC236}">
                <a16:creationId xmlns:a16="http://schemas.microsoft.com/office/drawing/2014/main" id="{8A92A697-13B0-4783-8E43-5AE60F7346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5574" b="22617"/>
          <a:stretch/>
        </p:blipFill>
        <p:spPr>
          <a:xfrm>
            <a:off x="1" y="1065320"/>
            <a:ext cx="12192000" cy="579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08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206</Words>
  <Application>Microsoft Office PowerPoint</Application>
  <PresentationFormat>Widescreen</PresentationFormat>
  <Paragraphs>30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Office Theme</vt:lpstr>
      <vt:lpstr>Officer Training Unit Scheyville  </vt:lpstr>
      <vt:lpstr>OFFICER TRAINING UNIT SCHEYVILLE    GRADUATION CHURCH PARADE  CLASS 1/71 - 11 JULY 1971</vt:lpstr>
      <vt:lpstr>March On - Band, followed by Senior (Graduating ) Class &amp; Junior Class and Markers</vt:lpstr>
      <vt:lpstr>PowerPoint Presentation</vt:lpstr>
      <vt:lpstr>PowerPoint Presentation</vt:lpstr>
      <vt:lpstr>Parade Awaits Governor-General’s Banner Party</vt:lpstr>
      <vt:lpstr>Governor-General’s Banner Party turns into Position</vt:lpstr>
      <vt:lpstr>Governor-General’s Banner Party in Position</vt:lpstr>
      <vt:lpstr>VIPs Arrive &amp; Receive a General Salute</vt:lpstr>
      <vt:lpstr>Following Inspection of Parade VIP Inspects the Band</vt:lpstr>
      <vt:lpstr>Parade Marches Past in Slow Time – Senior Class Leading</vt:lpstr>
      <vt:lpstr>Battalion Sergeant Major SUO D’Arcy Leads Parade</vt:lpstr>
      <vt:lpstr>Number 1 Guard led by UO Rutter of Blamey Coy</vt:lpstr>
      <vt:lpstr>Number 3 Guard led by UO Chessell of Chauvel Coy</vt:lpstr>
      <vt:lpstr>GG Banner Party UO Mychajlyk  &amp; No 4 Guard Led by UO McCallum</vt:lpstr>
      <vt:lpstr>Number 5 &amp; 6 Guards led by  Col Sgts Kuhl (Bridges Coy) &amp; Col Sgt Kesby (Monash Coy)</vt:lpstr>
      <vt:lpstr>PowerPoint Presentation</vt:lpstr>
      <vt:lpstr>Quick March </vt:lpstr>
      <vt:lpstr>No 2 Guard Led By UO Tucker of Bridges Company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 Salute Following Advance in Review Order</vt:lpstr>
      <vt:lpstr>Governor-General’s Banner Party Marches Off</vt:lpstr>
      <vt:lpstr> cbzcgvdr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Officer Training Unit Scheyville</dc:title>
  <dc:creator>Neil Leckie</dc:creator>
  <cp:lastModifiedBy>Neil Leckie</cp:lastModifiedBy>
  <cp:revision>17</cp:revision>
  <dcterms:created xsi:type="dcterms:W3CDTF">2020-08-05T02:46:42Z</dcterms:created>
  <dcterms:modified xsi:type="dcterms:W3CDTF">2020-08-08T07:22:26Z</dcterms:modified>
</cp:coreProperties>
</file>